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0" r:id="rId4"/>
    <p:sldId id="266" r:id="rId5"/>
    <p:sldId id="265" r:id="rId6"/>
    <p:sldId id="264" r:id="rId7"/>
    <p:sldId id="263" r:id="rId8"/>
    <p:sldId id="262" r:id="rId9"/>
    <p:sldId id="259" r:id="rId10"/>
    <p:sldId id="267" r:id="rId11"/>
    <p:sldId id="269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3/29/2021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Health Care Medications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n-US" sz="8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Student’s Name</a:t>
            </a:r>
          </a:p>
          <a:p>
            <a:r>
              <a:rPr lang="en-US" sz="8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Institutional Affiliation</a:t>
            </a:r>
          </a:p>
          <a:p>
            <a:r>
              <a:rPr lang="en-US" sz="8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Course Name</a:t>
            </a:r>
          </a:p>
          <a:p>
            <a:r>
              <a:rPr lang="en-US" sz="8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Instructor’s Name</a:t>
            </a:r>
          </a:p>
          <a:p>
            <a:r>
              <a:rPr lang="en-US" sz="8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Due Date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76732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1138" y="244699"/>
            <a:ext cx="3966693" cy="641367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Furosemide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Brand Name: Frusemide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Primary Intervention: Edema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Delivery: Intravenous delivery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Dosage: 1 – 2 mg/kg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Onset: 5 minutes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Duration: 2 hours 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Contraindication: Diabetes</a:t>
            </a:r>
          </a:p>
          <a:p>
            <a:r>
              <a:rPr lang="en-US" sz="2800" dirty="0"/>
              <a:t> </a:t>
            </a:r>
          </a:p>
          <a:p>
            <a:r>
              <a:rPr lang="en-US" sz="2800" dirty="0"/>
              <a:t> </a:t>
            </a:r>
          </a:p>
        </p:txBody>
      </p:sp>
      <p:sp>
        <p:nvSpPr>
          <p:cNvPr id="3" name="Rectangle 2"/>
          <p:cNvSpPr/>
          <p:nvPr/>
        </p:nvSpPr>
        <p:spPr>
          <a:xfrm>
            <a:off x="4301545" y="244699"/>
            <a:ext cx="3747751" cy="641367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Tobramycin 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Brand Name: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Tobrex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Primary Intervention: Bacterial infections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Delivery: Inhalation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Dosage: 3 – 6mg/kg/day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Onset: 1 – 2 ours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Duration: 2 – 3 days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Contraindication: Kidney impairment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4" name="Rectangle 3"/>
          <p:cNvSpPr/>
          <p:nvPr/>
        </p:nvSpPr>
        <p:spPr>
          <a:xfrm>
            <a:off x="8229600" y="148108"/>
            <a:ext cx="3863660" cy="641367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Colistin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Generic Name: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Polymyxin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Primary Intervention: Pneumonia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Delivery: Aerosol inhalation, injection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Dosage: 75 – 150mg/12 hours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Onset: 2 – 3 days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Duration: 7 – 36 days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Contraindication: Diarrhea</a:t>
            </a:r>
          </a:p>
        </p:txBody>
      </p:sp>
    </p:spTree>
    <p:extLst>
      <p:ext uri="{BB962C8B-B14F-4D97-AF65-F5344CB8AC3E}">
        <p14:creationId xmlns:p14="http://schemas.microsoft.com/office/powerpoint/2010/main" val="2713405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39780" y="244699"/>
            <a:ext cx="3966693" cy="641367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Amphotericin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Brand Name: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Fungizone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Primary Intervention: Fatal fungal infections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Delivery: Injection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Dosage: 0.25mg/kg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Onset: 2 – 6 hours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Duration: 12 hours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Contraindication: Hypersensitivity to the drug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3" name="Rectangle 2"/>
          <p:cNvSpPr/>
          <p:nvPr/>
        </p:nvSpPr>
        <p:spPr>
          <a:xfrm>
            <a:off x="6168982" y="244699"/>
            <a:ext cx="3747751" cy="641367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Morphine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Brand Name: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MSiR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Primary Intervention: Severe pain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Delivery: Injection, Oral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Dosage: 5 – 20mg/hour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Onset: 6 – 30 minutes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Duration: 2 – 3 hours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Contraindication: asthma attack, drug abuse</a:t>
            </a:r>
          </a:p>
          <a:p>
            <a:r>
              <a:rPr lang="en-US" sz="2800" dirty="0"/>
              <a:t> </a:t>
            </a:r>
          </a:p>
          <a:p>
            <a:r>
              <a:rPr lang="en-US" sz="2800" dirty="0"/>
              <a:t> </a:t>
            </a:r>
          </a:p>
          <a:p>
            <a:r>
              <a:rPr lang="en-US" sz="2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073426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1138" y="244699"/>
            <a:ext cx="3966693" cy="641367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Albuterol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Brand Name: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Ventolin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Primary Intervention: Wheezing, Shortness of Breath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Delivery: Inhalation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Dosage: 2 inhalations/hour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Onset: 10 – 15 minutes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Duration: 2 – 6 hours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Contraindication: Hypersensitivity to milk protein</a:t>
            </a:r>
          </a:p>
        </p:txBody>
      </p:sp>
      <p:sp>
        <p:nvSpPr>
          <p:cNvPr id="3" name="Rectangle 2"/>
          <p:cNvSpPr/>
          <p:nvPr/>
        </p:nvSpPr>
        <p:spPr>
          <a:xfrm>
            <a:off x="4301545" y="244699"/>
            <a:ext cx="3747751" cy="641367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Ipratropium 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Brand Name: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Atrovent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Primary Intervention: Asthma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Delivery: Inhalation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Dosage: 2 inhalations/hour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Onset: 2o minutes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Duration: 2 – 4 hours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Contraindication</a:t>
            </a:r>
          </a:p>
        </p:txBody>
      </p:sp>
      <p:sp>
        <p:nvSpPr>
          <p:cNvPr id="4" name="Rectangle 3"/>
          <p:cNvSpPr/>
          <p:nvPr/>
        </p:nvSpPr>
        <p:spPr>
          <a:xfrm>
            <a:off x="8216723" y="244699"/>
            <a:ext cx="3863660" cy="641367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Budesonide 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Brand Name: Pumicort Flexhaler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Primary Indications: Asthma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Contraindications: Allergies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Delivery: Inhalation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Onset: 24 – 28 hours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Dosage: 2 puffs a day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887655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1138" y="244699"/>
            <a:ext cx="3966693" cy="641367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Hypertonic Saline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Brand Name: Sodium chloride injection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Primary intervention: Hypotonic dehydration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Dosage: 3 to 5ml/kg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Duration: 10 – 20 minutes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Delivery: Oral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Onset: 10 minutes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Contraindication: Congestive heart failure</a:t>
            </a:r>
          </a:p>
        </p:txBody>
      </p:sp>
      <p:sp>
        <p:nvSpPr>
          <p:cNvPr id="3" name="Rectangle 2"/>
          <p:cNvSpPr/>
          <p:nvPr/>
        </p:nvSpPr>
        <p:spPr>
          <a:xfrm>
            <a:off x="4301545" y="244699"/>
            <a:ext cx="3747751" cy="641367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Dornase Alpha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Brand Name: Pulmozyme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Primary Intervention: Lung Infection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Delivery: Inhalation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Dosage: 2.5 mg of the drug inhaled daily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Duration: 6 days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Onset: 3 to 7 days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Contraindication: Hamper protein hypersensitivity</a:t>
            </a:r>
          </a:p>
        </p:txBody>
      </p:sp>
      <p:sp>
        <p:nvSpPr>
          <p:cNvPr id="4" name="Rectangle 3"/>
          <p:cNvSpPr/>
          <p:nvPr/>
        </p:nvSpPr>
        <p:spPr>
          <a:xfrm>
            <a:off x="8216723" y="244699"/>
            <a:ext cx="3863660" cy="641367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Beclamethasone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Brand Name: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Qvar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Primary Intervention: Wheezing, breathing difficulty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Delivery: Inhalation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Dosage: 40 – 80mg/day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Onset: 1- 2 days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Duration: 1 – 4 weeks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Contraindication: Active tuberculosis</a:t>
            </a:r>
          </a:p>
        </p:txBody>
      </p:sp>
    </p:spTree>
    <p:extLst>
      <p:ext uri="{BB962C8B-B14F-4D97-AF65-F5344CB8AC3E}">
        <p14:creationId xmlns:p14="http://schemas.microsoft.com/office/powerpoint/2010/main" val="22685616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1138" y="244699"/>
            <a:ext cx="3966693" cy="641367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Ativan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Generic Name: O-Chloroxazepam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Primary Intervention: Anxiety, Insomnia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Delivery: Injection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Dosage: 2 – 6mg/day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Onset: 1 – 5 min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Duration: 12 – 24 hours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Contraindication: Hypersensitivity to benzodiazepines</a:t>
            </a:r>
          </a:p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en-US" sz="2800" dirty="0"/>
              <a:t> </a:t>
            </a:r>
          </a:p>
        </p:txBody>
      </p:sp>
      <p:sp>
        <p:nvSpPr>
          <p:cNvPr id="3" name="Rectangle 2"/>
          <p:cNvSpPr/>
          <p:nvPr/>
        </p:nvSpPr>
        <p:spPr>
          <a:xfrm>
            <a:off x="4301545" y="244699"/>
            <a:ext cx="3747751" cy="641367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Haldol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Generic Name: Haloperidol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Primary Intervention: Mental disorders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Delivery: Orally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Dosage: 1M dose 10 – 20 times/day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Onset: 30 – 60 minutes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Duration: 14 – 16 hours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Contraindication: Acute stroke</a:t>
            </a:r>
          </a:p>
        </p:txBody>
      </p:sp>
      <p:sp>
        <p:nvSpPr>
          <p:cNvPr id="4" name="Rectangle 3"/>
          <p:cNvSpPr/>
          <p:nvPr/>
        </p:nvSpPr>
        <p:spPr>
          <a:xfrm>
            <a:off x="8216723" y="244699"/>
            <a:ext cx="3863660" cy="641367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Bumex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Generic Name: Bumetanide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Primary Intervention: Edema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Delivery: Injection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Dosage: 0.5 – 2 mg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Onset: 30 – 60 minutes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Duration: 4 hours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Contraindication: Anuria</a:t>
            </a:r>
          </a:p>
        </p:txBody>
      </p:sp>
    </p:spTree>
    <p:extLst>
      <p:ext uri="{BB962C8B-B14F-4D97-AF65-F5344CB8AC3E}">
        <p14:creationId xmlns:p14="http://schemas.microsoft.com/office/powerpoint/2010/main" val="42472866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1138" y="244699"/>
            <a:ext cx="3966693" cy="641367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Epinephrene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Brand Name: EpiPen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Primary Intervention: Allergic reactions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Delivery: Injection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Dosage: 0.3 – 0.5mg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Onset: 5 minutes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Duration: 15 minutes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Contraindication: Hypersensitivity to sympathomimetic drugs</a:t>
            </a:r>
          </a:p>
          <a:p>
            <a:r>
              <a:rPr lang="en-US" sz="2800" dirty="0"/>
              <a:t> </a:t>
            </a:r>
          </a:p>
        </p:txBody>
      </p:sp>
      <p:sp>
        <p:nvSpPr>
          <p:cNvPr id="3" name="Rectangle 2"/>
          <p:cNvSpPr/>
          <p:nvPr/>
        </p:nvSpPr>
        <p:spPr>
          <a:xfrm>
            <a:off x="4301545" y="244699"/>
            <a:ext cx="3747751" cy="641367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Vasopressin 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Brand Name: Antidiuretic Hormone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Primary Intervention: Anti-diuretic hormone deficiency.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Delivery: Injection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Dosage: 5 to 10 units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Onset: 15 minutes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Duration: 20 minutes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Contraindication: Chronic nephritis</a:t>
            </a:r>
          </a:p>
        </p:txBody>
      </p:sp>
      <p:sp>
        <p:nvSpPr>
          <p:cNvPr id="4" name="Rectangle 3"/>
          <p:cNvSpPr/>
          <p:nvPr/>
        </p:nvSpPr>
        <p:spPr>
          <a:xfrm>
            <a:off x="8216723" y="244699"/>
            <a:ext cx="3863660" cy="641367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Precidex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Generic Name: Dexmedetomidine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Primary Intervention: Pain 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Delivery: Continuous infusion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Dosage: 1mcg/kg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Onset: 5 minutes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Duration: less than 24 hours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Contraindication: Hypotension</a:t>
            </a:r>
          </a:p>
        </p:txBody>
      </p:sp>
    </p:spTree>
    <p:extLst>
      <p:ext uri="{BB962C8B-B14F-4D97-AF65-F5344CB8AC3E}">
        <p14:creationId xmlns:p14="http://schemas.microsoft.com/office/powerpoint/2010/main" val="36747559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1138" y="244699"/>
            <a:ext cx="3966693" cy="641367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Lactate Ringers D50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Brand Name: Ringers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Primary Intervention: Low blood pressure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Delivery: Injection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Dosage: 2 litres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Onset: 30 – 60 minutes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Contraindication: Hypersensitivity to sodium lactase</a:t>
            </a:r>
          </a:p>
        </p:txBody>
      </p:sp>
      <p:sp>
        <p:nvSpPr>
          <p:cNvPr id="3" name="Rectangle 2"/>
          <p:cNvSpPr/>
          <p:nvPr/>
        </p:nvSpPr>
        <p:spPr>
          <a:xfrm>
            <a:off x="4301545" y="244699"/>
            <a:ext cx="3747751" cy="641367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Dopamine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Hydrochloride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Brand Name: Intropin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Primary Intervention: Low Blood pressure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Delivery: Injection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Dosage: 2 - 5mcg/kg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Onset: 5 min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Duration: 10 minutes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Contraindication: Pheochromocytoma</a:t>
            </a:r>
          </a:p>
          <a:p>
            <a:r>
              <a:rPr lang="en-US" sz="2800" dirty="0"/>
              <a:t> </a:t>
            </a:r>
          </a:p>
        </p:txBody>
      </p:sp>
      <p:sp>
        <p:nvSpPr>
          <p:cNvPr id="4" name="Rectangle 3"/>
          <p:cNvSpPr/>
          <p:nvPr/>
        </p:nvSpPr>
        <p:spPr>
          <a:xfrm>
            <a:off x="8216723" y="244699"/>
            <a:ext cx="3863660" cy="641367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Dobutamine 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Brand Name: Dobutrex, Inotrex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Primary Intervention: Cardiogenic shock and heart failure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Delivery: Injection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Dosage: 5mg/kg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Onset: 2 min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Duration: 2 – 3 minutes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Contraindication: Idiopathic hypertrophic subaortic stenosis</a:t>
            </a:r>
          </a:p>
          <a:p>
            <a:r>
              <a:rPr lang="en-US" sz="28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82442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1138" y="244699"/>
            <a:ext cx="3966693" cy="641367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Vecoronium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Brand Name: Norcuron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Primary Intervention: Surgery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Delivery: Intravenous bolus injection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Dosage: 0.08 – 0.10mg/kg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Onset: 1.5 – 2 minutes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Duration: 30 – 40 minutes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Contraindication: Neuromuscular diseases, obesity</a:t>
            </a:r>
          </a:p>
          <a:p>
            <a:r>
              <a:rPr lang="en-US" sz="2800" dirty="0"/>
              <a:t> </a:t>
            </a:r>
          </a:p>
        </p:txBody>
      </p:sp>
      <p:sp>
        <p:nvSpPr>
          <p:cNvPr id="3" name="Rectangle 2"/>
          <p:cNvSpPr/>
          <p:nvPr/>
        </p:nvSpPr>
        <p:spPr>
          <a:xfrm>
            <a:off x="4301545" y="244699"/>
            <a:ext cx="3747751" cy="641367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Pancuronium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Brand Name: Pavulon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Primary Intervention: Surgery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Delivery: Injcetion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Dosage: 0.2mg/kg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Onset: 3 – 6 minutes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Duration: 45 – 60 minutes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Contraindication: Hypersensitivity to Pancuronium bromide</a:t>
            </a:r>
          </a:p>
        </p:txBody>
      </p:sp>
      <p:sp>
        <p:nvSpPr>
          <p:cNvPr id="4" name="Rectangle 3"/>
          <p:cNvSpPr/>
          <p:nvPr/>
        </p:nvSpPr>
        <p:spPr>
          <a:xfrm>
            <a:off x="8328340" y="244699"/>
            <a:ext cx="3863660" cy="641367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Ketamine NACL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Brand Name: Ketalar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Primary Intervention: Surgery to prevent pain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Delivery: Injection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Dosage: 1 – 4.5mg/kg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Onset: 30 seconds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Duration: 5 – 20 minutes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Contraindication: Myocardial disease</a:t>
            </a:r>
          </a:p>
        </p:txBody>
      </p:sp>
    </p:spTree>
    <p:extLst>
      <p:ext uri="{BB962C8B-B14F-4D97-AF65-F5344CB8AC3E}">
        <p14:creationId xmlns:p14="http://schemas.microsoft.com/office/powerpoint/2010/main" val="7612049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1138" y="244699"/>
            <a:ext cx="3966693" cy="641367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Solumederol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Generic Name: Methylprednisolone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Primary Intervention: Arthritis, Blood Disorders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Delivery: Injection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Dosage: 30mg/kg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Onset: 1 – 2 hours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Duration: 13 – 20 hours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Contraindication: Active, inactive tuberculosis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301545" y="244699"/>
            <a:ext cx="3747751" cy="641367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Fentynal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Succinylcholine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Brand Name: Succinylcholine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Primary Intervention: Asthma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Delivery: Injection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Dosage: 0.5 – 0.6mg/kg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Onset: 1 – 2 min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Duration: 30 – 60 min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Contraindication: Respiratory depression</a:t>
            </a:r>
          </a:p>
        </p:txBody>
      </p:sp>
      <p:sp>
        <p:nvSpPr>
          <p:cNvPr id="4" name="Rectangle 3"/>
          <p:cNvSpPr/>
          <p:nvPr/>
        </p:nvSpPr>
        <p:spPr>
          <a:xfrm>
            <a:off x="8216723" y="244699"/>
            <a:ext cx="3863660" cy="641367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Rocuronium 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Brand Name: Acetate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Primary Intervention: Tracheal Intubation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Delivery: Bolus injection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Dosage: 0.6mg/kg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Onset: 45 – 120 Seconds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Duration: 30 – 90 minutes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Contraindication: neuromuscular blocking agent hypersensitivity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7345420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1138" y="244699"/>
            <a:ext cx="3966693" cy="641367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/>
              <a:t>Predsinone</a:t>
            </a:r>
          </a:p>
          <a:p>
            <a:r>
              <a:rPr lang="en-US" sz="2800" dirty="0"/>
              <a:t>Brand Name: Deltasone</a:t>
            </a:r>
          </a:p>
          <a:p>
            <a:r>
              <a:rPr lang="en-US" sz="2800" dirty="0"/>
              <a:t>Primary indications: Breathing problems, arthritis</a:t>
            </a:r>
          </a:p>
          <a:p>
            <a:r>
              <a:rPr lang="en-US" sz="2800" dirty="0"/>
              <a:t>Delivery: Oral through the mouth</a:t>
            </a:r>
          </a:p>
          <a:p>
            <a:r>
              <a:rPr lang="en-US" sz="2800" dirty="0"/>
              <a:t>Contraindications: Chicken pox, measles</a:t>
            </a:r>
          </a:p>
          <a:p>
            <a:r>
              <a:rPr lang="en-US" sz="2800" dirty="0"/>
              <a:t>Dosage: 5 to 60 mg per day depending on age</a:t>
            </a:r>
          </a:p>
          <a:p>
            <a:r>
              <a:rPr lang="en-US" sz="2800" dirty="0"/>
              <a:t>Onset: 6 – 8 hours</a:t>
            </a:r>
          </a:p>
          <a:p>
            <a:r>
              <a:rPr lang="en-US" sz="2800" dirty="0"/>
              <a:t>Duration: 18 – 36 hours</a:t>
            </a:r>
          </a:p>
        </p:txBody>
      </p:sp>
      <p:sp>
        <p:nvSpPr>
          <p:cNvPr id="3" name="Rectangle 2"/>
          <p:cNvSpPr/>
          <p:nvPr/>
        </p:nvSpPr>
        <p:spPr>
          <a:xfrm>
            <a:off x="4301545" y="244699"/>
            <a:ext cx="3747751" cy="641367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/>
              <a:t>Dexamethasone </a:t>
            </a:r>
            <a:r>
              <a:rPr lang="en-US" sz="2800" dirty="0"/>
              <a:t>Levalbuterol</a:t>
            </a:r>
          </a:p>
          <a:p>
            <a:r>
              <a:rPr lang="en-US" sz="2800" dirty="0"/>
              <a:t>Brand name: Xopenex</a:t>
            </a:r>
          </a:p>
          <a:p>
            <a:r>
              <a:rPr lang="en-US" sz="2800" dirty="0"/>
              <a:t>Primary indications: Bronchospasm</a:t>
            </a:r>
          </a:p>
          <a:p>
            <a:r>
              <a:rPr lang="en-US" sz="2800" dirty="0"/>
              <a:t>Delivery: Oral inhalation</a:t>
            </a:r>
          </a:p>
          <a:p>
            <a:r>
              <a:rPr lang="en-US" sz="2800" dirty="0"/>
              <a:t>Dosage: Three times a day</a:t>
            </a:r>
          </a:p>
          <a:p>
            <a:r>
              <a:rPr lang="en-US" sz="2800" dirty="0"/>
              <a:t>Duration: Four weeks</a:t>
            </a:r>
          </a:p>
          <a:p>
            <a:r>
              <a:rPr lang="en-US" sz="2800" dirty="0"/>
              <a:t>Onset: 10 - 17 minutes</a:t>
            </a:r>
          </a:p>
          <a:p>
            <a:r>
              <a:rPr lang="en-US" sz="2800" dirty="0"/>
              <a:t>Contraindications: Hypersensitivity to Levalbuterol</a:t>
            </a:r>
          </a:p>
          <a:p>
            <a:r>
              <a:rPr lang="en-US" sz="2400" dirty="0"/>
              <a:t> </a:t>
            </a:r>
          </a:p>
        </p:txBody>
      </p:sp>
      <p:sp>
        <p:nvSpPr>
          <p:cNvPr id="4" name="Rectangle 3"/>
          <p:cNvSpPr/>
          <p:nvPr/>
        </p:nvSpPr>
        <p:spPr>
          <a:xfrm>
            <a:off x="8216723" y="244699"/>
            <a:ext cx="3863660" cy="641367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/>
              <a:t>Acetylcysteine</a:t>
            </a:r>
          </a:p>
          <a:p>
            <a:r>
              <a:rPr lang="en-US" sz="2800" dirty="0"/>
              <a:t>Brand Name: Mucomyst</a:t>
            </a:r>
          </a:p>
          <a:p>
            <a:r>
              <a:rPr lang="en-US" sz="2800" dirty="0"/>
              <a:t>Primary Intervention: Paracetamol overdose</a:t>
            </a:r>
          </a:p>
          <a:p>
            <a:r>
              <a:rPr lang="en-US" sz="2800" dirty="0"/>
              <a:t>Delivery: Inhalation by mouth</a:t>
            </a:r>
          </a:p>
          <a:p>
            <a:r>
              <a:rPr lang="en-US" sz="2800" dirty="0"/>
              <a:t>Onset: 2 hours</a:t>
            </a:r>
          </a:p>
          <a:p>
            <a:r>
              <a:rPr lang="en-US" sz="2800" dirty="0"/>
              <a:t>Duration: 72 hours</a:t>
            </a:r>
          </a:p>
          <a:p>
            <a:r>
              <a:rPr lang="en-US" sz="2800" dirty="0"/>
              <a:t>Dosage: 3 to 5ml of 20% solution</a:t>
            </a:r>
          </a:p>
          <a:p>
            <a:r>
              <a:rPr lang="en-US" sz="2800" dirty="0"/>
              <a:t>Contraindication: Hypersensitivity reaction to the drug</a:t>
            </a:r>
          </a:p>
          <a:p>
            <a:r>
              <a:rPr lang="en-US" sz="28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010297429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25</TotalTime>
  <Words>1018</Words>
  <Application>Microsoft Office PowerPoint</Application>
  <PresentationFormat>Widescreen</PresentationFormat>
  <Paragraphs>253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Times New Roman</vt:lpstr>
      <vt:lpstr>Tw Cen MT</vt:lpstr>
      <vt:lpstr>Droplet</vt:lpstr>
      <vt:lpstr>Health Care Medications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Health Care Medications</dc:title>
  <dc:creator>author</dc:creator>
  <cp:lastModifiedBy>author</cp:lastModifiedBy>
  <cp:revision>6</cp:revision>
  <dcterms:created xsi:type="dcterms:W3CDTF">2021-03-26T08:02:15Z</dcterms:created>
  <dcterms:modified xsi:type="dcterms:W3CDTF">2021-03-29T10:54:19Z</dcterms:modified>
</cp:coreProperties>
</file>